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2"/>
  </p:notesMasterIdLst>
  <p:sldIdLst>
    <p:sldId id="278" r:id="rId5"/>
    <p:sldId id="279" r:id="rId6"/>
    <p:sldId id="272" r:id="rId7"/>
    <p:sldId id="275" r:id="rId8"/>
    <p:sldId id="277" r:id="rId9"/>
    <p:sldId id="270" r:id="rId10"/>
    <p:sldId id="276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485"/>
    <a:srgbClr val="0078D7"/>
    <a:srgbClr val="5C2E91"/>
    <a:srgbClr val="0054A5"/>
    <a:srgbClr val="B8C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90D870-805D-1BDD-DE12-FBB808B0D805}" v="21" dt="2019-08-26T16:57:40.421"/>
    <p1510:client id="{77322646-717D-4963-AB9C-4127E284D8B1}" v="8" dt="2019-02-11T13:04:24.676"/>
    <p1510:client id="{D045DA35-B1F0-4565-8B24-4BDAC5A5AE08}" v="106" dt="2019-02-11T12:57:37.005"/>
    <p1510:client id="{FDB69855-026F-4A41-8CA9-DFCE7785721D}" v="1" dt="2019-02-11T10:38:01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6ED17-07B5-47B3-BEF5-59AEB45879A0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76DD2-F6BC-4922-82F5-561B08BE15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54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21" y="0"/>
            <a:ext cx="7721416" cy="5143499"/>
          </a:xfrm>
          <a:prstGeom prst="rect">
            <a:avLst/>
          </a:prstGeom>
        </p:spPr>
      </p:pic>
      <p:sp>
        <p:nvSpPr>
          <p:cNvPr id="13" name="Parallelogram 2">
            <a:extLst>
              <a:ext uri="{FF2B5EF4-FFF2-40B4-BE49-F238E27FC236}">
                <a16:creationId xmlns:a16="http://schemas.microsoft.com/office/drawing/2014/main" id="{7B31A60C-C273-412F-B545-74770C88021F}"/>
              </a:ext>
            </a:extLst>
          </p:cNvPr>
          <p:cNvSpPr/>
          <p:nvPr/>
        </p:nvSpPr>
        <p:spPr>
          <a:xfrm rot="10800000" flipH="1">
            <a:off x="-1440180" y="-3"/>
            <a:ext cx="10070603" cy="5143501"/>
          </a:xfrm>
          <a:prstGeom prst="parallelogram">
            <a:avLst>
              <a:gd name="adj" fmla="val 14744"/>
            </a:avLst>
          </a:prstGeom>
          <a:solidFill>
            <a:srgbClr val="0144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0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B0E7069-B1AA-4EC6-A179-8960D40D70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40137" y="-224725"/>
            <a:ext cx="6509560" cy="615615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00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55" y="0"/>
            <a:ext cx="7766445" cy="51435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3FCD1997-5A4E-460E-8BE5-44B96C5F40D4}"/>
              </a:ext>
            </a:extLst>
          </p:cNvPr>
          <p:cNvGrpSpPr/>
          <p:nvPr userDrawn="1"/>
        </p:nvGrpSpPr>
        <p:grpSpPr>
          <a:xfrm>
            <a:off x="0" y="-1"/>
            <a:ext cx="5036457" cy="5143501"/>
            <a:chOff x="0" y="-1"/>
            <a:chExt cx="5036457" cy="5143501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DA872EAA-4D4D-43C9-921A-42CC183D759B}"/>
                </a:ext>
              </a:extLst>
            </p:cNvPr>
            <p:cNvSpPr/>
            <p:nvPr/>
          </p:nvSpPr>
          <p:spPr>
            <a:xfrm>
              <a:off x="0" y="0"/>
              <a:ext cx="1566882" cy="5143500"/>
            </a:xfrm>
            <a:prstGeom prst="rect">
              <a:avLst/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Parallelogram 2">
              <a:extLst>
                <a:ext uri="{FF2B5EF4-FFF2-40B4-BE49-F238E27FC236}">
                  <a16:creationId xmlns:a16="http://schemas.microsoft.com/office/drawing/2014/main" id="{7B31A60C-C273-412F-B545-74770C88021F}"/>
                </a:ext>
              </a:extLst>
            </p:cNvPr>
            <p:cNvSpPr/>
            <p:nvPr/>
          </p:nvSpPr>
          <p:spPr>
            <a:xfrm>
              <a:off x="2429298" y="-1"/>
              <a:ext cx="2607159" cy="5143501"/>
            </a:xfrm>
            <a:prstGeom prst="parallelogram">
              <a:avLst>
                <a:gd name="adj" fmla="val 14744"/>
              </a:avLst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tângulo 11"/>
          <p:cNvSpPr/>
          <p:nvPr userDrawn="1"/>
        </p:nvSpPr>
        <p:spPr>
          <a:xfrm>
            <a:off x="1302607" y="0"/>
            <a:ext cx="2098795" cy="5143500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39" y="0"/>
            <a:ext cx="7715250" cy="5143500"/>
          </a:xfrm>
          <a:prstGeom prst="rect">
            <a:avLst/>
          </a:prstGeom>
        </p:spPr>
      </p:pic>
      <p:sp>
        <p:nvSpPr>
          <p:cNvPr id="13" name="Parallelogram 2">
            <a:extLst>
              <a:ext uri="{FF2B5EF4-FFF2-40B4-BE49-F238E27FC236}">
                <a16:creationId xmlns:a16="http://schemas.microsoft.com/office/drawing/2014/main" id="{7B31A60C-C273-412F-B545-74770C88021F}"/>
              </a:ext>
            </a:extLst>
          </p:cNvPr>
          <p:cNvSpPr/>
          <p:nvPr userDrawn="1"/>
        </p:nvSpPr>
        <p:spPr>
          <a:xfrm rot="10800000" flipH="1">
            <a:off x="-1440180" y="-3"/>
            <a:ext cx="10070603" cy="5143501"/>
          </a:xfrm>
          <a:prstGeom prst="parallelogram">
            <a:avLst>
              <a:gd name="adj" fmla="val 14744"/>
            </a:avLst>
          </a:prstGeom>
          <a:solidFill>
            <a:srgbClr val="0144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55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21" y="0"/>
            <a:ext cx="7744146" cy="5143500"/>
          </a:xfrm>
          <a:prstGeom prst="rect">
            <a:avLst/>
          </a:prstGeom>
        </p:spPr>
      </p:pic>
      <p:sp>
        <p:nvSpPr>
          <p:cNvPr id="13" name="Parallelogram 2">
            <a:extLst>
              <a:ext uri="{FF2B5EF4-FFF2-40B4-BE49-F238E27FC236}">
                <a16:creationId xmlns:a16="http://schemas.microsoft.com/office/drawing/2014/main" id="{7B31A60C-C273-412F-B545-74770C88021F}"/>
              </a:ext>
            </a:extLst>
          </p:cNvPr>
          <p:cNvSpPr/>
          <p:nvPr userDrawn="1"/>
        </p:nvSpPr>
        <p:spPr>
          <a:xfrm rot="10800000" flipH="1">
            <a:off x="-1440180" y="-3"/>
            <a:ext cx="10070603" cy="5143501"/>
          </a:xfrm>
          <a:prstGeom prst="parallelogram">
            <a:avLst>
              <a:gd name="adj" fmla="val 14744"/>
            </a:avLst>
          </a:prstGeom>
          <a:solidFill>
            <a:srgbClr val="0144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46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-2"/>
            <a:ext cx="7715250" cy="51435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3FCD1997-5A4E-460E-8BE5-44B96C5F40D4}"/>
              </a:ext>
            </a:extLst>
          </p:cNvPr>
          <p:cNvGrpSpPr/>
          <p:nvPr userDrawn="1"/>
        </p:nvGrpSpPr>
        <p:grpSpPr>
          <a:xfrm>
            <a:off x="0" y="-1"/>
            <a:ext cx="5036457" cy="5143501"/>
            <a:chOff x="0" y="-1"/>
            <a:chExt cx="5036457" cy="5143501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DA872EAA-4D4D-43C9-921A-42CC183D759B}"/>
                </a:ext>
              </a:extLst>
            </p:cNvPr>
            <p:cNvSpPr/>
            <p:nvPr/>
          </p:nvSpPr>
          <p:spPr>
            <a:xfrm>
              <a:off x="0" y="0"/>
              <a:ext cx="1566882" cy="5143500"/>
            </a:xfrm>
            <a:prstGeom prst="rect">
              <a:avLst/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Parallelogram 2">
              <a:extLst>
                <a:ext uri="{FF2B5EF4-FFF2-40B4-BE49-F238E27FC236}">
                  <a16:creationId xmlns:a16="http://schemas.microsoft.com/office/drawing/2014/main" id="{7B31A60C-C273-412F-B545-74770C88021F}"/>
                </a:ext>
              </a:extLst>
            </p:cNvPr>
            <p:cNvSpPr/>
            <p:nvPr/>
          </p:nvSpPr>
          <p:spPr>
            <a:xfrm>
              <a:off x="2429298" y="-1"/>
              <a:ext cx="2607159" cy="5143501"/>
            </a:xfrm>
            <a:prstGeom prst="parallelogram">
              <a:avLst>
                <a:gd name="adj" fmla="val 14744"/>
              </a:avLst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tângulo 11"/>
          <p:cNvSpPr/>
          <p:nvPr userDrawn="1"/>
        </p:nvSpPr>
        <p:spPr>
          <a:xfrm>
            <a:off x="1302607" y="0"/>
            <a:ext cx="2098795" cy="5143500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40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18" y="0"/>
            <a:ext cx="7715250" cy="51435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3FCD1997-5A4E-460E-8BE5-44B96C5F40D4}"/>
              </a:ext>
            </a:extLst>
          </p:cNvPr>
          <p:cNvGrpSpPr/>
          <p:nvPr userDrawn="1"/>
        </p:nvGrpSpPr>
        <p:grpSpPr>
          <a:xfrm>
            <a:off x="0" y="-1"/>
            <a:ext cx="5036457" cy="5143501"/>
            <a:chOff x="0" y="-1"/>
            <a:chExt cx="5036457" cy="5143501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DA872EAA-4D4D-43C9-921A-42CC183D759B}"/>
                </a:ext>
              </a:extLst>
            </p:cNvPr>
            <p:cNvSpPr/>
            <p:nvPr/>
          </p:nvSpPr>
          <p:spPr>
            <a:xfrm>
              <a:off x="0" y="0"/>
              <a:ext cx="1566882" cy="5143500"/>
            </a:xfrm>
            <a:prstGeom prst="rect">
              <a:avLst/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Parallelogram 2">
              <a:extLst>
                <a:ext uri="{FF2B5EF4-FFF2-40B4-BE49-F238E27FC236}">
                  <a16:creationId xmlns:a16="http://schemas.microsoft.com/office/drawing/2014/main" id="{7B31A60C-C273-412F-B545-74770C88021F}"/>
                </a:ext>
              </a:extLst>
            </p:cNvPr>
            <p:cNvSpPr/>
            <p:nvPr/>
          </p:nvSpPr>
          <p:spPr>
            <a:xfrm>
              <a:off x="2429298" y="-1"/>
              <a:ext cx="2607159" cy="5143501"/>
            </a:xfrm>
            <a:prstGeom prst="parallelogram">
              <a:avLst>
                <a:gd name="adj" fmla="val 14744"/>
              </a:avLst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tângulo 11"/>
          <p:cNvSpPr/>
          <p:nvPr userDrawn="1"/>
        </p:nvSpPr>
        <p:spPr>
          <a:xfrm>
            <a:off x="1302607" y="0"/>
            <a:ext cx="2098795" cy="5143500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34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0" y="4505325"/>
            <a:ext cx="9144000" cy="638175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3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‹nº›</a:t>
            </a:fld>
            <a:endParaRPr kumimoji="0" lang="en-US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02" y="0"/>
            <a:ext cx="7537977" cy="51435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FCD1997-5A4E-460E-8BE5-44B96C5F40D4}"/>
              </a:ext>
            </a:extLst>
          </p:cNvPr>
          <p:cNvGrpSpPr/>
          <p:nvPr userDrawn="1"/>
        </p:nvGrpSpPr>
        <p:grpSpPr>
          <a:xfrm>
            <a:off x="0" y="-1"/>
            <a:ext cx="5036457" cy="5143501"/>
            <a:chOff x="0" y="-1"/>
            <a:chExt cx="5036457" cy="5143501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A872EAA-4D4D-43C9-921A-42CC183D759B}"/>
                </a:ext>
              </a:extLst>
            </p:cNvPr>
            <p:cNvSpPr/>
            <p:nvPr/>
          </p:nvSpPr>
          <p:spPr>
            <a:xfrm>
              <a:off x="0" y="0"/>
              <a:ext cx="1566882" cy="5143500"/>
            </a:xfrm>
            <a:prstGeom prst="rect">
              <a:avLst/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Parallelogram 2">
              <a:extLst>
                <a:ext uri="{FF2B5EF4-FFF2-40B4-BE49-F238E27FC236}">
                  <a16:creationId xmlns:a16="http://schemas.microsoft.com/office/drawing/2014/main" id="{7B31A60C-C273-412F-B545-74770C88021F}"/>
                </a:ext>
              </a:extLst>
            </p:cNvPr>
            <p:cNvSpPr/>
            <p:nvPr/>
          </p:nvSpPr>
          <p:spPr>
            <a:xfrm>
              <a:off x="2429298" y="-1"/>
              <a:ext cx="2607159" cy="5143501"/>
            </a:xfrm>
            <a:prstGeom prst="parallelogram">
              <a:avLst>
                <a:gd name="adj" fmla="val 14744"/>
              </a:avLst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tângulo 10"/>
          <p:cNvSpPr/>
          <p:nvPr userDrawn="1"/>
        </p:nvSpPr>
        <p:spPr>
          <a:xfrm>
            <a:off x="1302607" y="0"/>
            <a:ext cx="2098795" cy="5143500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639" y="0"/>
            <a:ext cx="7715250" cy="51435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FCD1997-5A4E-460E-8BE5-44B96C5F40D4}"/>
              </a:ext>
            </a:extLst>
          </p:cNvPr>
          <p:cNvGrpSpPr/>
          <p:nvPr userDrawn="1"/>
        </p:nvGrpSpPr>
        <p:grpSpPr>
          <a:xfrm>
            <a:off x="0" y="-1"/>
            <a:ext cx="5036457" cy="5143501"/>
            <a:chOff x="0" y="-1"/>
            <a:chExt cx="5036457" cy="5143501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A872EAA-4D4D-43C9-921A-42CC183D759B}"/>
                </a:ext>
              </a:extLst>
            </p:cNvPr>
            <p:cNvSpPr/>
            <p:nvPr/>
          </p:nvSpPr>
          <p:spPr>
            <a:xfrm>
              <a:off x="0" y="0"/>
              <a:ext cx="1566882" cy="5143500"/>
            </a:xfrm>
            <a:prstGeom prst="rect">
              <a:avLst/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Parallelogram 2">
              <a:extLst>
                <a:ext uri="{FF2B5EF4-FFF2-40B4-BE49-F238E27FC236}">
                  <a16:creationId xmlns:a16="http://schemas.microsoft.com/office/drawing/2014/main" id="{7B31A60C-C273-412F-B545-74770C88021F}"/>
                </a:ext>
              </a:extLst>
            </p:cNvPr>
            <p:cNvSpPr/>
            <p:nvPr/>
          </p:nvSpPr>
          <p:spPr>
            <a:xfrm>
              <a:off x="2429298" y="-1"/>
              <a:ext cx="2607159" cy="5143501"/>
            </a:xfrm>
            <a:prstGeom prst="parallelogram">
              <a:avLst>
                <a:gd name="adj" fmla="val 14744"/>
              </a:avLst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tângulo 10"/>
          <p:cNvSpPr/>
          <p:nvPr userDrawn="1"/>
        </p:nvSpPr>
        <p:spPr>
          <a:xfrm>
            <a:off x="1302607" y="0"/>
            <a:ext cx="2098795" cy="5143500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2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56" y="0"/>
            <a:ext cx="7739043" cy="5159362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FCD1997-5A4E-460E-8BE5-44B96C5F40D4}"/>
              </a:ext>
            </a:extLst>
          </p:cNvPr>
          <p:cNvGrpSpPr/>
          <p:nvPr userDrawn="1"/>
        </p:nvGrpSpPr>
        <p:grpSpPr>
          <a:xfrm>
            <a:off x="0" y="-1"/>
            <a:ext cx="5036457" cy="5143501"/>
            <a:chOff x="0" y="-1"/>
            <a:chExt cx="5036457" cy="5143501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A872EAA-4D4D-43C9-921A-42CC183D759B}"/>
                </a:ext>
              </a:extLst>
            </p:cNvPr>
            <p:cNvSpPr/>
            <p:nvPr/>
          </p:nvSpPr>
          <p:spPr>
            <a:xfrm>
              <a:off x="0" y="0"/>
              <a:ext cx="1566882" cy="5143500"/>
            </a:xfrm>
            <a:prstGeom prst="rect">
              <a:avLst/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Parallelogram 2">
              <a:extLst>
                <a:ext uri="{FF2B5EF4-FFF2-40B4-BE49-F238E27FC236}">
                  <a16:creationId xmlns:a16="http://schemas.microsoft.com/office/drawing/2014/main" id="{7B31A60C-C273-412F-B545-74770C88021F}"/>
                </a:ext>
              </a:extLst>
            </p:cNvPr>
            <p:cNvSpPr/>
            <p:nvPr/>
          </p:nvSpPr>
          <p:spPr>
            <a:xfrm>
              <a:off x="2429298" y="-1"/>
              <a:ext cx="2607159" cy="5143501"/>
            </a:xfrm>
            <a:prstGeom prst="parallelogram">
              <a:avLst>
                <a:gd name="adj" fmla="val 14744"/>
              </a:avLst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tângulo 10"/>
          <p:cNvSpPr/>
          <p:nvPr userDrawn="1"/>
        </p:nvSpPr>
        <p:spPr>
          <a:xfrm>
            <a:off x="1302607" y="0"/>
            <a:ext cx="2098795" cy="5143500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1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19" y="0"/>
            <a:ext cx="7711148" cy="51435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FCD1997-5A4E-460E-8BE5-44B96C5F40D4}"/>
              </a:ext>
            </a:extLst>
          </p:cNvPr>
          <p:cNvGrpSpPr/>
          <p:nvPr userDrawn="1"/>
        </p:nvGrpSpPr>
        <p:grpSpPr>
          <a:xfrm>
            <a:off x="0" y="-1"/>
            <a:ext cx="5036457" cy="5143501"/>
            <a:chOff x="0" y="-1"/>
            <a:chExt cx="5036457" cy="5143501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A872EAA-4D4D-43C9-921A-42CC183D759B}"/>
                </a:ext>
              </a:extLst>
            </p:cNvPr>
            <p:cNvSpPr/>
            <p:nvPr/>
          </p:nvSpPr>
          <p:spPr>
            <a:xfrm>
              <a:off x="0" y="0"/>
              <a:ext cx="1566882" cy="5143500"/>
            </a:xfrm>
            <a:prstGeom prst="rect">
              <a:avLst/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Parallelogram 2">
              <a:extLst>
                <a:ext uri="{FF2B5EF4-FFF2-40B4-BE49-F238E27FC236}">
                  <a16:creationId xmlns:a16="http://schemas.microsoft.com/office/drawing/2014/main" id="{7B31A60C-C273-412F-B545-74770C88021F}"/>
                </a:ext>
              </a:extLst>
            </p:cNvPr>
            <p:cNvSpPr/>
            <p:nvPr/>
          </p:nvSpPr>
          <p:spPr>
            <a:xfrm>
              <a:off x="2429298" y="-1"/>
              <a:ext cx="2607159" cy="5143501"/>
            </a:xfrm>
            <a:prstGeom prst="parallelogram">
              <a:avLst>
                <a:gd name="adj" fmla="val 14744"/>
              </a:avLst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tângulo 10"/>
          <p:cNvSpPr/>
          <p:nvPr userDrawn="1"/>
        </p:nvSpPr>
        <p:spPr>
          <a:xfrm>
            <a:off x="1302607" y="0"/>
            <a:ext cx="2098795" cy="5143500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7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24" y="-165116"/>
            <a:ext cx="7819613" cy="5473729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FCD1997-5A4E-460E-8BE5-44B96C5F40D4}"/>
              </a:ext>
            </a:extLst>
          </p:cNvPr>
          <p:cNvGrpSpPr/>
          <p:nvPr userDrawn="1"/>
        </p:nvGrpSpPr>
        <p:grpSpPr>
          <a:xfrm>
            <a:off x="0" y="-1"/>
            <a:ext cx="5036457" cy="5143501"/>
            <a:chOff x="0" y="-1"/>
            <a:chExt cx="5036457" cy="5143501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A872EAA-4D4D-43C9-921A-42CC183D759B}"/>
                </a:ext>
              </a:extLst>
            </p:cNvPr>
            <p:cNvSpPr/>
            <p:nvPr/>
          </p:nvSpPr>
          <p:spPr>
            <a:xfrm>
              <a:off x="0" y="0"/>
              <a:ext cx="1566882" cy="5143500"/>
            </a:xfrm>
            <a:prstGeom prst="rect">
              <a:avLst/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Parallelogram 2">
              <a:extLst>
                <a:ext uri="{FF2B5EF4-FFF2-40B4-BE49-F238E27FC236}">
                  <a16:creationId xmlns:a16="http://schemas.microsoft.com/office/drawing/2014/main" id="{7B31A60C-C273-412F-B545-74770C88021F}"/>
                </a:ext>
              </a:extLst>
            </p:cNvPr>
            <p:cNvSpPr/>
            <p:nvPr/>
          </p:nvSpPr>
          <p:spPr>
            <a:xfrm>
              <a:off x="2429298" y="-1"/>
              <a:ext cx="2607159" cy="5143501"/>
            </a:xfrm>
            <a:prstGeom prst="parallelogram">
              <a:avLst>
                <a:gd name="adj" fmla="val 14744"/>
              </a:avLst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tângulo 10"/>
          <p:cNvSpPr/>
          <p:nvPr userDrawn="1"/>
        </p:nvSpPr>
        <p:spPr>
          <a:xfrm>
            <a:off x="1302607" y="0"/>
            <a:ext cx="2098795" cy="5143500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79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50" y="-3"/>
            <a:ext cx="7756955" cy="5171304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FCD1997-5A4E-460E-8BE5-44B96C5F40D4}"/>
              </a:ext>
            </a:extLst>
          </p:cNvPr>
          <p:cNvGrpSpPr/>
          <p:nvPr userDrawn="1"/>
        </p:nvGrpSpPr>
        <p:grpSpPr>
          <a:xfrm>
            <a:off x="0" y="-1"/>
            <a:ext cx="5036457" cy="5143501"/>
            <a:chOff x="0" y="-1"/>
            <a:chExt cx="5036457" cy="5143501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A872EAA-4D4D-43C9-921A-42CC183D759B}"/>
                </a:ext>
              </a:extLst>
            </p:cNvPr>
            <p:cNvSpPr/>
            <p:nvPr/>
          </p:nvSpPr>
          <p:spPr>
            <a:xfrm>
              <a:off x="0" y="0"/>
              <a:ext cx="1566882" cy="5143500"/>
            </a:xfrm>
            <a:prstGeom prst="rect">
              <a:avLst/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Parallelogram 2">
              <a:extLst>
                <a:ext uri="{FF2B5EF4-FFF2-40B4-BE49-F238E27FC236}">
                  <a16:creationId xmlns:a16="http://schemas.microsoft.com/office/drawing/2014/main" id="{7B31A60C-C273-412F-B545-74770C88021F}"/>
                </a:ext>
              </a:extLst>
            </p:cNvPr>
            <p:cNvSpPr/>
            <p:nvPr/>
          </p:nvSpPr>
          <p:spPr>
            <a:xfrm>
              <a:off x="2429298" y="-1"/>
              <a:ext cx="2607159" cy="5143501"/>
            </a:xfrm>
            <a:prstGeom prst="parallelogram">
              <a:avLst>
                <a:gd name="adj" fmla="val 14744"/>
              </a:avLst>
            </a:prstGeom>
            <a:solidFill>
              <a:srgbClr val="0144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tângulo 10"/>
          <p:cNvSpPr/>
          <p:nvPr userDrawn="1"/>
        </p:nvSpPr>
        <p:spPr>
          <a:xfrm>
            <a:off x="1302607" y="0"/>
            <a:ext cx="2098795" cy="5143500"/>
          </a:xfrm>
          <a:prstGeom prst="rect">
            <a:avLst/>
          </a:prstGeom>
          <a:solidFill>
            <a:srgbClr val="014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51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11" y="0"/>
            <a:ext cx="7537977" cy="5143500"/>
          </a:xfrm>
          <a:prstGeom prst="rect">
            <a:avLst/>
          </a:prstGeom>
        </p:spPr>
      </p:pic>
      <p:sp>
        <p:nvSpPr>
          <p:cNvPr id="13" name="Parallelogram 2">
            <a:extLst>
              <a:ext uri="{FF2B5EF4-FFF2-40B4-BE49-F238E27FC236}">
                <a16:creationId xmlns:a16="http://schemas.microsoft.com/office/drawing/2014/main" id="{7B31A60C-C273-412F-B545-74770C88021F}"/>
              </a:ext>
            </a:extLst>
          </p:cNvPr>
          <p:cNvSpPr/>
          <p:nvPr/>
        </p:nvSpPr>
        <p:spPr>
          <a:xfrm rot="10800000" flipH="1">
            <a:off x="-1440180" y="-3"/>
            <a:ext cx="10070603" cy="5143501"/>
          </a:xfrm>
          <a:prstGeom prst="parallelogram">
            <a:avLst>
              <a:gd name="adj" fmla="val 14744"/>
            </a:avLst>
          </a:prstGeom>
          <a:solidFill>
            <a:srgbClr val="0144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9" y="4728945"/>
            <a:ext cx="1285687" cy="1731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4688435"/>
            <a:ext cx="783479" cy="25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8" r:id="rId1"/>
    <p:sldLayoutId id="2147493473" r:id="rId2"/>
    <p:sldLayoutId id="2147493456" r:id="rId3"/>
    <p:sldLayoutId id="2147493474" r:id="rId4"/>
    <p:sldLayoutId id="2147493475" r:id="rId5"/>
    <p:sldLayoutId id="2147493476" r:id="rId6"/>
    <p:sldLayoutId id="2147493477" r:id="rId7"/>
    <p:sldLayoutId id="2147493478" r:id="rId8"/>
    <p:sldLayoutId id="2147493457" r:id="rId9"/>
    <p:sldLayoutId id="2147493471" r:id="rId10"/>
    <p:sldLayoutId id="2147493472" r:id="rId11"/>
    <p:sldLayoutId id="2147493459" r:id="rId12"/>
    <p:sldLayoutId id="2147493467" r:id="rId13"/>
    <p:sldLayoutId id="2147493470" r:id="rId14"/>
    <p:sldLayoutId id="2147493468" r:id="rId15"/>
    <p:sldLayoutId id="2147493469" r:id="rId16"/>
    <p:sldLayoutId id="2147493460" r:id="rId17"/>
    <p:sldLayoutId id="2147493461" r:id="rId18"/>
    <p:sldLayoutId id="2147493462" r:id="rId19"/>
    <p:sldLayoutId id="2147493463" r:id="rId20"/>
    <p:sldLayoutId id="2147493464" r:id="rId21"/>
    <p:sldLayoutId id="2147493465" r:id="rId22"/>
    <p:sldLayoutId id="2147493466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684507" y="4107697"/>
            <a:ext cx="388335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Claudia </a:t>
            </a:r>
            <a:r>
              <a:rPr lang="pt-BR" sz="1400" b="1" dirty="0" err="1">
                <a:solidFill>
                  <a:schemeClr val="bg1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Meucci</a:t>
            </a:r>
            <a:r>
              <a:rPr lang="pt-BR" sz="1400" b="1" dirty="0">
                <a:solidFill>
                  <a:schemeClr val="bg1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Andreatini</a:t>
            </a:r>
            <a:endParaRPr lang="pt-BR" sz="1400" b="1" dirty="0">
              <a:solidFill>
                <a:schemeClr val="bg1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  <a:p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UNIP – Universidade Paulista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842" y="0"/>
            <a:ext cx="7721417" cy="51435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0" y="1089267"/>
            <a:ext cx="9144000" cy="1403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8842B78-4FA0-4F7F-9B64-1ADADC9C55F0}"/>
              </a:ext>
            </a:extLst>
          </p:cNvPr>
          <p:cNvSpPr txBox="1"/>
          <p:nvPr/>
        </p:nvSpPr>
        <p:spPr>
          <a:xfrm>
            <a:off x="336475" y="1375359"/>
            <a:ext cx="6018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2"/>
                </a:solidFill>
                <a:latin typeface="Arial Narrow" panose="020B0606020202030204" pitchFamily="2" charset="0"/>
              </a:rPr>
              <a:t>OLHAR PEDAGÓGICO NA TRANSFORMAÇÃO DIGITAL DE UMA IES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21" y="240189"/>
            <a:ext cx="877587" cy="28469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684507" y="301213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FÓRUM RNP 2019</a:t>
            </a:r>
            <a:br>
              <a:rPr lang="pt-BR" sz="14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pt-BR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TRANSFORMAÇÃO DIGITAL E EDUCAÇÃO </a:t>
            </a:r>
          </a:p>
        </p:txBody>
      </p:sp>
    </p:spTree>
    <p:extLst>
      <p:ext uri="{BB962C8B-B14F-4D97-AF65-F5344CB8AC3E}">
        <p14:creationId xmlns:p14="http://schemas.microsoft.com/office/powerpoint/2010/main" val="3428917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1EA9663-5FB2-4059-8F27-0339E08E0A55}"/>
              </a:ext>
            </a:extLst>
          </p:cNvPr>
          <p:cNvSpPr txBox="1"/>
          <p:nvPr/>
        </p:nvSpPr>
        <p:spPr>
          <a:xfrm>
            <a:off x="225179" y="971252"/>
            <a:ext cx="4393886" cy="37548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 panose="020B0606020202030204" pitchFamily="2" charset="0"/>
              </a:rPr>
              <a:t>Transformação Digital exige um alinhamento perfeito entre tecnologia, educação e necessidades dos alunos, ou seja, a estratégia de Transformação Digital precisa estar alinhada com o planejamento pedagógico da IES.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bg1"/>
              </a:solidFill>
              <a:latin typeface="Arial Narrow" panose="020B0606020202030204" pitchFamily="2" charset="0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 panose="020B0606020202030204" pitchFamily="2" charset="0"/>
              </a:rPr>
              <a:t>Como a visão do pedagógico e a parceria com a TI pode trazer informações importantes no processo de Transformação Digital da IES.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bg1"/>
              </a:solidFill>
              <a:latin typeface="Arial Narrow" panose="020B0606020202030204" pitchFamily="2" charset="0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 panose="020B0606020202030204" pitchFamily="2" charset="0"/>
              </a:rPr>
              <a:t>Um processo somente com a ação da TI pode ser um processo digital. Com a participação do pedagógico e da gestão acadêmica, pode fazer parte da Transformação Digital da IES.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bg1"/>
              </a:solidFill>
              <a:latin typeface="Arial Narrow" panose="020B0606020202030204" pitchFamily="2" charset="0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 panose="020B0606020202030204" pitchFamily="2" charset="0"/>
              </a:rPr>
              <a:t>Indicadores com olhar pedagógico agregam valores e ajudam a inserir Transformações Digitais na IES.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bg1"/>
              </a:solidFill>
              <a:latin typeface="Arial Narrow" panose="020B0606020202030204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1EA9663-5FB2-4059-8F27-0339E08E0A55}"/>
              </a:ext>
            </a:extLst>
          </p:cNvPr>
          <p:cNvSpPr txBox="1"/>
          <p:nvPr/>
        </p:nvSpPr>
        <p:spPr>
          <a:xfrm>
            <a:off x="225179" y="188023"/>
            <a:ext cx="4584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  <a:latin typeface="Arial Narrow" panose="020B0606020202030204" pitchFamily="34" charset="0"/>
              </a:rPr>
              <a:t>FÓRUM RNP 2019 – </a:t>
            </a:r>
          </a:p>
          <a:p>
            <a:r>
              <a:rPr lang="pt-BR" dirty="0">
                <a:solidFill>
                  <a:srgbClr val="FFFF00"/>
                </a:solidFill>
                <a:latin typeface="Arial Narrow" panose="020B0606020202030204" pitchFamily="34" charset="0"/>
              </a:rPr>
              <a:t>TRANSFORMAÇÃO DIGITAL E EDUCAÇÃO </a:t>
            </a:r>
            <a:endParaRPr lang="pt-BR" dirty="0">
              <a:solidFill>
                <a:srgbClr val="FFFF00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53884" y="4601030"/>
            <a:ext cx="1545771" cy="468086"/>
          </a:xfrm>
          <a:prstGeom prst="rect">
            <a:avLst/>
          </a:prstGeom>
          <a:solidFill>
            <a:srgbClr val="014485"/>
          </a:solidFill>
          <a:ln>
            <a:noFill/>
          </a:ln>
          <a:effectLst>
            <a:outerShdw blurRad="50800" sx="101000" sy="101000" algn="ctr" rotWithShape="0">
              <a:srgbClr val="014485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2388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1EA9663-5FB2-4059-8F27-0339E08E0A55}"/>
              </a:ext>
            </a:extLst>
          </p:cNvPr>
          <p:cNvSpPr txBox="1"/>
          <p:nvPr/>
        </p:nvSpPr>
        <p:spPr>
          <a:xfrm>
            <a:off x="225179" y="944522"/>
            <a:ext cx="4399702" cy="32624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Arial Narrow"/>
              </a:rPr>
              <a:t> ESTUDO DE EVASÃO / RETENÇÃO DE ALUNOS NA IES</a:t>
            </a:r>
          </a:p>
          <a:p>
            <a:endParaRPr lang="pt-BR" sz="1200" b="1" dirty="0">
              <a:solidFill>
                <a:schemeClr val="bg1"/>
              </a:solidFill>
              <a:latin typeface="Arial Narrow" panose="020B06060202020302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200" dirty="0">
                <a:solidFill>
                  <a:schemeClr val="bg1"/>
                </a:solidFill>
                <a:latin typeface="Arial Narrow"/>
              </a:rPr>
              <a:t>TI: preocupação inicial envolvendo o fato de o aluno ter ou não pago as mensalidades.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200" dirty="0">
              <a:solidFill>
                <a:schemeClr val="bg1"/>
              </a:solidFill>
              <a:latin typeface="Arial Narrow" panose="020B06060202020302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200" dirty="0">
                <a:solidFill>
                  <a:schemeClr val="bg1"/>
                </a:solidFill>
                <a:latin typeface="Arial Narrow"/>
              </a:rPr>
              <a:t>PEDAGÓGICO: se preocupa com o engajamento do aluno no processo. Não basta saber se o aluno pagou ou não as mensalidades, mas sim entender melhor a participação do mesmo: se ele acessa ou não o sistema; com que frequência; se acessa as videoaulas; se faz questionamentos nos fóruns; se utiliza todas as áreas disponíveis para seu acesso; se realizou provas e outras avaliações; qual tem sido seu desempenho nas avaliações.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200" dirty="0">
              <a:solidFill>
                <a:schemeClr val="bg1"/>
              </a:solidFill>
              <a:latin typeface="Arial Narrow" panose="020B06060202020302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200" dirty="0">
                <a:solidFill>
                  <a:schemeClr val="bg1"/>
                </a:solidFill>
                <a:latin typeface="Arial Narrow" panose="020B0606020202030204" pitchFamily="2" charset="0"/>
              </a:rPr>
              <a:t>Necessidade de automatizar o processo de acompanhamento dos alunos, criando indicadores de desempenho.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200" dirty="0">
              <a:solidFill>
                <a:schemeClr val="bg1"/>
              </a:solidFill>
              <a:latin typeface="Arial Narrow" panose="020B06060202020302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200" dirty="0">
                <a:solidFill>
                  <a:schemeClr val="bg1"/>
                </a:solidFill>
                <a:latin typeface="Arial Narrow"/>
              </a:rPr>
              <a:t>AÇÃO TI + PEDAGÓGICO = Transformação Digital.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1EA9663-5FB2-4059-8F27-0339E08E0A55}"/>
              </a:ext>
            </a:extLst>
          </p:cNvPr>
          <p:cNvSpPr txBox="1"/>
          <p:nvPr/>
        </p:nvSpPr>
        <p:spPr>
          <a:xfrm>
            <a:off x="225179" y="188023"/>
            <a:ext cx="4584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  <a:latin typeface="Arial Narrow" panose="020B0606020202030204" pitchFamily="34" charset="0"/>
              </a:rPr>
              <a:t>FÓRUM RNP 2019 – </a:t>
            </a:r>
          </a:p>
          <a:p>
            <a:r>
              <a:rPr lang="pt-BR" dirty="0">
                <a:solidFill>
                  <a:srgbClr val="FFFF00"/>
                </a:solidFill>
                <a:latin typeface="Arial Narrow" panose="020B0606020202030204" pitchFamily="34" charset="0"/>
              </a:rPr>
              <a:t>TRANSFORMAÇÃO DIGITAL E EDUCAÇÃO </a:t>
            </a:r>
            <a:endParaRPr lang="pt-BR" dirty="0">
              <a:solidFill>
                <a:srgbClr val="FFFF00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153884" y="4601030"/>
            <a:ext cx="1545771" cy="468086"/>
          </a:xfrm>
          <a:prstGeom prst="rect">
            <a:avLst/>
          </a:prstGeom>
          <a:solidFill>
            <a:srgbClr val="014485"/>
          </a:solidFill>
          <a:ln>
            <a:noFill/>
          </a:ln>
          <a:effectLst>
            <a:outerShdw blurRad="50800" sx="101000" sy="101000" algn="ctr" rotWithShape="0">
              <a:srgbClr val="014485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069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225180" y="1118381"/>
            <a:ext cx="4441414" cy="3243414"/>
          </a:xfrm>
          <a:prstGeom prst="rect">
            <a:avLst/>
          </a:prstGeom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  QUESTÕES DISCURSIVAS NO SISTEMA DE AVALIAÇÃO</a:t>
            </a:r>
          </a:p>
          <a:p>
            <a:pPr marL="0" indent="0">
              <a:buFont typeface="Arial"/>
              <a:buNone/>
            </a:pPr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TI: processo tecnológico para aplicação das provas discursivas.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PEDAGÓGICO: como acompanhar e tratar o processo de correção de provas do ponto de vista pedagógico para transformar o sistema digital.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/>
              </a:rPr>
              <a:t>AÇÃO TI + PEDAGÓGICO: transformação no sistema, gerando melhor acompanhamento do sistema de aplicação e correção das provas discursivas. A ação gerou também uma redução de custos.</a:t>
            </a:r>
          </a:p>
          <a:p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1EA9663-5FB2-4059-8F27-0339E08E0A55}"/>
              </a:ext>
            </a:extLst>
          </p:cNvPr>
          <p:cNvSpPr txBox="1"/>
          <p:nvPr/>
        </p:nvSpPr>
        <p:spPr>
          <a:xfrm>
            <a:off x="225179" y="188023"/>
            <a:ext cx="4584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  <a:latin typeface="Arial Narrow" panose="020B0606020202030204" pitchFamily="34" charset="0"/>
              </a:rPr>
              <a:t>FÓRUM RNP 2019 – </a:t>
            </a:r>
          </a:p>
          <a:p>
            <a:r>
              <a:rPr lang="pt-BR" dirty="0">
                <a:solidFill>
                  <a:srgbClr val="FFFF00"/>
                </a:solidFill>
                <a:latin typeface="Arial Narrow" panose="020B0606020202030204" pitchFamily="34" charset="0"/>
              </a:rPr>
              <a:t>TRANSFORMAÇÃO DIGITAL E EDUCAÇÃO </a:t>
            </a:r>
            <a:endParaRPr lang="pt-BR" dirty="0">
              <a:solidFill>
                <a:srgbClr val="FFFF00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153884" y="4601030"/>
            <a:ext cx="1545771" cy="468086"/>
          </a:xfrm>
          <a:prstGeom prst="rect">
            <a:avLst/>
          </a:prstGeom>
          <a:solidFill>
            <a:srgbClr val="014485"/>
          </a:solidFill>
          <a:ln>
            <a:noFill/>
          </a:ln>
          <a:effectLst>
            <a:outerShdw blurRad="50800" sx="101000" sy="101000" algn="ctr" rotWithShape="0">
              <a:srgbClr val="014485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921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1EA9663-5FB2-4059-8F27-0339E08E0A55}"/>
              </a:ext>
            </a:extLst>
          </p:cNvPr>
          <p:cNvSpPr txBox="1"/>
          <p:nvPr/>
        </p:nvSpPr>
        <p:spPr>
          <a:xfrm>
            <a:off x="225179" y="188023"/>
            <a:ext cx="4584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FF00"/>
                </a:solidFill>
                <a:latin typeface="Arial Narrow" panose="020B0606020202030204" pitchFamily="34" charset="0"/>
              </a:rPr>
              <a:t>FÓRUM RNP 2019 – </a:t>
            </a:r>
          </a:p>
          <a:p>
            <a:r>
              <a:rPr lang="pt-BR" dirty="0">
                <a:solidFill>
                  <a:srgbClr val="FFFF00"/>
                </a:solidFill>
                <a:latin typeface="Arial Narrow" panose="020B0606020202030204" pitchFamily="34" charset="0"/>
              </a:rPr>
              <a:t>TRANSFORMAÇÃO DIGITAL E EDUCAÇÃO </a:t>
            </a:r>
            <a:endParaRPr lang="pt-BR" dirty="0">
              <a:solidFill>
                <a:srgbClr val="FFFF00"/>
              </a:solidFill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25179" y="1045195"/>
            <a:ext cx="4584946" cy="3095882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b="1" dirty="0">
                <a:solidFill>
                  <a:schemeClr val="bg1"/>
                </a:solidFill>
                <a:latin typeface="Arial Narrow"/>
              </a:rPr>
              <a:t>               ACOMPANHAMENTO DAS VIDEOAULAS</a:t>
            </a:r>
            <a:endParaRPr lang="pt-BR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0" indent="0">
              <a:buFont typeface="Arial"/>
              <a:buNone/>
            </a:pPr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/>
              </a:rPr>
              <a:t>TI: gravação das videoaulas com uma concepção apenas do ponto de vista técnico.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PEDAGÓGICO: busca por uma mudança no formato de aula.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/>
              </a:rPr>
              <a:t>Questão: onde atuar para promover melhorias que motivem os alunos e como atuar na confecção das videoaulas? </a:t>
            </a:r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AÇÃO TI + PEDAGÓGICO: métricas de </a:t>
            </a:r>
            <a:r>
              <a:rPr lang="pt-BR" sz="1400" i="1" dirty="0">
                <a:solidFill>
                  <a:schemeClr val="bg1"/>
                </a:solidFill>
                <a:latin typeface="Arial Narrow" panose="020B0606020202030204" pitchFamily="34" charset="0"/>
              </a:rPr>
              <a:t>Business </a:t>
            </a:r>
            <a:r>
              <a:rPr lang="pt-BR" sz="1400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Intelligence</a:t>
            </a:r>
            <a:r>
              <a:rPr lang="pt-BR" sz="1400" i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(BI) geram Transformação Digital na IES.</a:t>
            </a:r>
          </a:p>
          <a:p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153884" y="4601030"/>
            <a:ext cx="1545771" cy="468086"/>
          </a:xfrm>
          <a:prstGeom prst="rect">
            <a:avLst/>
          </a:prstGeom>
          <a:solidFill>
            <a:srgbClr val="014485"/>
          </a:solidFill>
          <a:ln>
            <a:noFill/>
          </a:ln>
          <a:effectLst>
            <a:outerShdw blurRad="50800" sx="101000" sy="101000" algn="ctr" rotWithShape="0">
              <a:srgbClr val="014485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040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1EA9663-5FB2-4059-8F27-0339E08E0A55}"/>
              </a:ext>
            </a:extLst>
          </p:cNvPr>
          <p:cNvSpPr txBox="1"/>
          <p:nvPr/>
        </p:nvSpPr>
        <p:spPr>
          <a:xfrm>
            <a:off x="225179" y="188023"/>
            <a:ext cx="458494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FÓRUM RNP 2019 – </a:t>
            </a:r>
          </a:p>
          <a:p>
            <a:r>
              <a:rPr lang="pt-BR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TRANSFORMAÇÃO DIGITAL E EDUCAÇÃO 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225179" y="1487927"/>
            <a:ext cx="4283759" cy="1728239"/>
          </a:xfrm>
          <a:prstGeom prst="rect">
            <a:avLst/>
          </a:prstGeom>
        </p:spPr>
        <p:txBody>
          <a:bodyPr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           SISTEMA DE ESTÁGIOS</a:t>
            </a:r>
          </a:p>
          <a:p>
            <a:pPr marL="0" indent="0">
              <a:buFont typeface="Arial"/>
              <a:buNone/>
            </a:pPr>
            <a:endParaRPr lang="pt-BR" sz="14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AÇÃO TI: processo digital.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1400" dirty="0">
                <a:solidFill>
                  <a:schemeClr val="bg1"/>
                </a:solidFill>
                <a:latin typeface="Arial Narrow"/>
              </a:rPr>
              <a:t>AÇÃO TI + PEDAGÓGICO: Transformação Digital.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53884" y="4601030"/>
            <a:ext cx="1545771" cy="468086"/>
          </a:xfrm>
          <a:prstGeom prst="rect">
            <a:avLst/>
          </a:prstGeom>
          <a:solidFill>
            <a:srgbClr val="014485"/>
          </a:solidFill>
          <a:ln>
            <a:noFill/>
          </a:ln>
          <a:effectLst>
            <a:outerShdw blurRad="50800" sx="101000" sy="101000" algn="ctr" rotWithShape="0">
              <a:srgbClr val="014485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188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1EA9663-5FB2-4059-8F27-0339E08E0A55}"/>
              </a:ext>
            </a:extLst>
          </p:cNvPr>
          <p:cNvSpPr txBox="1"/>
          <p:nvPr/>
        </p:nvSpPr>
        <p:spPr>
          <a:xfrm>
            <a:off x="5262791" y="1381509"/>
            <a:ext cx="3881209" cy="35086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pt-B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OBRIGADA!</a:t>
            </a:r>
          </a:p>
          <a:p>
            <a:endParaRPr lang="pt-B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pt-BR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pt-BR" i="1" dirty="0">
                <a:solidFill>
                  <a:schemeClr val="bg1"/>
                </a:solidFill>
                <a:latin typeface="Arial Narrow"/>
              </a:rPr>
              <a:t>E-mail</a:t>
            </a:r>
            <a:r>
              <a:rPr lang="pt-BR" dirty="0">
                <a:solidFill>
                  <a:schemeClr val="bg1"/>
                </a:solidFill>
                <a:latin typeface="Arial Narrow"/>
              </a:rPr>
              <a:t>: andreatini@unip.br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1EA9663-5FB2-4059-8F27-0339E08E0A55}"/>
              </a:ext>
            </a:extLst>
          </p:cNvPr>
          <p:cNvSpPr txBox="1"/>
          <p:nvPr/>
        </p:nvSpPr>
        <p:spPr>
          <a:xfrm>
            <a:off x="225179" y="188023"/>
            <a:ext cx="458494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BR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FÓRUM RNP 2019 – </a:t>
            </a:r>
          </a:p>
          <a:p>
            <a:r>
              <a:rPr lang="pt-BR" sz="2000" dirty="0">
                <a:solidFill>
                  <a:srgbClr val="FFFF00"/>
                </a:solidFill>
                <a:latin typeface="Arial Narrow" panose="020B0606020202030204" pitchFamily="34" charset="0"/>
              </a:rPr>
              <a:t>TRANSFORMAÇÃO DIGITAL E EDUCAÇÃO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53884" y="4601030"/>
            <a:ext cx="1545771" cy="468086"/>
          </a:xfrm>
          <a:prstGeom prst="rect">
            <a:avLst/>
          </a:prstGeom>
          <a:solidFill>
            <a:srgbClr val="014485"/>
          </a:solidFill>
          <a:ln>
            <a:noFill/>
          </a:ln>
          <a:effectLst>
            <a:outerShdw blurRad="50800" sx="101000" sy="101000" algn="ctr" rotWithShape="0">
              <a:srgbClr val="014485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0437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A806502F69B4CBDD4EBC5BEA149D4" ma:contentTypeVersion="7" ma:contentTypeDescription="Create a new document." ma:contentTypeScope="" ma:versionID="e5c12b6fa62fcbbe9a4553e8503bb8ef">
  <xsd:schema xmlns:xsd="http://www.w3.org/2001/XMLSchema" xmlns:xs="http://www.w3.org/2001/XMLSchema" xmlns:p="http://schemas.microsoft.com/office/2006/metadata/properties" xmlns:ns2="64aaa46b-1083-4884-a3ed-222ecc0a1ded" targetNamespace="http://schemas.microsoft.com/office/2006/metadata/properties" ma:root="true" ma:fieldsID="ebf1cdcbfb5349c7288c68af94407601" ns2:_="">
    <xsd:import namespace="64aaa46b-1083-4884-a3ed-222ecc0a1d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aa46b-1083-4884-a3ed-222ecc0a1d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15270B18-FCB2-4DB4-A081-42EFAF238A05}"/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44</TotalTime>
  <Words>463</Words>
  <Application>Microsoft Office PowerPoint</Application>
  <PresentationFormat>Apresentação na tela (16:9)</PresentationFormat>
  <Paragraphs>67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8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Thamires Lizandra Mendes Brito</cp:lastModifiedBy>
  <cp:revision>24</cp:revision>
  <dcterms:created xsi:type="dcterms:W3CDTF">2010-04-12T23:12:02Z</dcterms:created>
  <dcterms:modified xsi:type="dcterms:W3CDTF">2019-08-26T16:59:25Z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0x010100303A806502F69B4CBDD4EBC5BEA149D4</vt:lpwstr>
  </property>
</Properties>
</file>